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7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Liesche" initials="WL" lastIdx="1" clrIdx="0">
    <p:extLst>
      <p:ext uri="{19B8F6BF-5375-455C-9EA6-DF929625EA0E}">
        <p15:presenceInfo xmlns:p15="http://schemas.microsoft.com/office/powerpoint/2012/main" userId="fc9b8dcc6011b3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24T13:47:18.324" idx="1">
    <p:pos x="6936" y="274"/>
    <p:text>Das ist eine nicht so gute Statistik, da diese einen schrumpfenden Markt anzeigt und damit Investoren verunsichern kann, denke ich :) </p:text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4B596-8F8C-4540-A318-51284D11A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706A5A-CECA-47BC-9E67-2E3D283A0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41787-A7ED-41B8-8CB9-5B04AB1DB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15533-A909-46EF-8480-43ED0A193666}" type="datetimeFigureOut">
              <a:rPr lang="de-DE" smtClean="0"/>
              <a:t>06.01.2022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451928-B624-45F5-ACCD-A3E3C4F0C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632530-0E94-4C18-BB4D-92F7FE4C0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BA0-3439-4819-98BD-7E9BA1537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402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B90AD0-4801-485B-853D-0819B6A7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DA55E31-AA9A-4A69-98A8-93EE352A9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E7EB64-937E-429C-8852-F092F23B7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15533-A909-46EF-8480-43ED0A193666}" type="datetimeFigureOut">
              <a:rPr lang="de-DE" smtClean="0"/>
              <a:t>06.01.2022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E6AA4D-6F10-47F3-9C32-B703D9DB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464874-32DE-4DDD-A94B-FC8BC6BA9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BA0-3439-4819-98BD-7E9BA1537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6924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4F6DB90-2060-4857-B7A8-14C3A4963A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F7AB67-A7F1-44DA-9307-B203F9CAF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016872-C4C4-4B3B-A005-1A97E241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15533-A909-46EF-8480-43ED0A193666}" type="datetimeFigureOut">
              <a:rPr lang="de-DE" smtClean="0"/>
              <a:t>06.01.2022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F2C9C4-FA75-4D76-A908-CF1C53FB7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2D8321-1ABD-4FDA-AAE4-69550A5BE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BA0-3439-4819-98BD-7E9BA1537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35F18-3DCA-4FE4-B9D0-8825514A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0A5D9A-7799-4C96-9F7D-7A5D91C4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59962D-EC9F-436E-8E1F-752A864D1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15533-A909-46EF-8480-43ED0A193666}" type="datetimeFigureOut">
              <a:rPr lang="de-DE" smtClean="0"/>
              <a:t>06.01.2022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7B89E1-F808-4AB2-84D6-6E86B70F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4F293D-A57A-47DF-B34C-566945BE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BA0-3439-4819-98BD-7E9BA1537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28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F94AB3-9550-4E7C-9EEC-0AFDFF5DD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E0FA66-C5A6-4AE4-96B2-98D42C13A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8019EC-7F0D-4037-B190-EC7BFDB0E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15533-A909-46EF-8480-43ED0A193666}" type="datetimeFigureOut">
              <a:rPr lang="de-DE" smtClean="0"/>
              <a:t>06.01.2022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A09ACA-08F4-4CCA-8441-EEB0D55BD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044E94-60D4-4BAE-887C-FD4FFB7E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BA0-3439-4819-98BD-7E9BA1537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34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E35EA-300D-494A-AB25-9EF3AE5D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2B36EF-8AEE-40A1-B8B6-7776F20D8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A3D45B-7029-4FF6-964E-95C425114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423198-576F-4A25-9F29-9657A6BB5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15533-A909-46EF-8480-43ED0A193666}" type="datetimeFigureOut">
              <a:rPr lang="de-DE" smtClean="0"/>
              <a:t>06.01.2022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03250E3-1C27-45B3-8F4F-6C7A913A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3E83E8-6040-47CF-9E94-2B83559F6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BA0-3439-4819-98BD-7E9BA1537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619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3BF3F7-4F91-42E6-862E-88B52E012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1256E7-505E-4523-813C-AECA359A3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0D5963E-0E54-4BB1-B93A-9DBE7DCB5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2D380E0-C2E4-4AF1-9FFA-406EFAAABA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B9E35F-2C0E-4BD5-921D-F5EE46E1C8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2363EC6-2267-406A-872A-1446D5F6E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15533-A909-46EF-8480-43ED0A193666}" type="datetimeFigureOut">
              <a:rPr lang="de-DE" smtClean="0"/>
              <a:t>06.01.2022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942B8E1-68C7-45CD-AA39-7C9036B47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D541227-3D18-475D-8652-B6AB58EA0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BA0-3439-4819-98BD-7E9BA1537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53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A2DA1A-07BD-4E7B-AC51-0EFA0329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C9D2FD-A8E4-451C-BFF2-A3F7270D0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15533-A909-46EF-8480-43ED0A193666}" type="datetimeFigureOut">
              <a:rPr lang="de-DE" smtClean="0"/>
              <a:t>06.01.2022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A50D50-0BB0-4F8A-A5D2-8CD37539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795142-1646-473E-AFDD-54DF0A754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BA0-3439-4819-98BD-7E9BA1537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665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77AD4D1-4CCE-4BA8-A079-5A647D9F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15533-A909-46EF-8480-43ED0A193666}" type="datetimeFigureOut">
              <a:rPr lang="de-DE" smtClean="0"/>
              <a:t>06.01.2022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400A05-4A60-44EE-9226-0B57785BD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AF42B9-B7AA-4024-94A7-6DB04C1AC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BA0-3439-4819-98BD-7E9BA1537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68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4A5887-914C-4F12-9F5D-611116470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E7EB6F-AE53-4383-815F-0E6F13D87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DB68A5-3E8F-488C-8971-7EA7A8F03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D12D74-F46B-4BCE-8A8E-0E9919DCA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15533-A909-46EF-8480-43ED0A193666}" type="datetimeFigureOut">
              <a:rPr lang="de-DE" smtClean="0"/>
              <a:t>06.01.2022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E3264C-0B4D-4A67-B58D-E8A25E792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199A64-49EB-4CC8-A699-C224A6C0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BA0-3439-4819-98BD-7E9BA1537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199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7C4B6-2345-4AC8-A5BD-EBD3031D9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5BC0243-6CE5-44C5-9142-A47A95F48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0C02B90-C827-42AF-A356-E358B8020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2909B2-1FA0-4BBB-992A-1639CD42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15533-A909-46EF-8480-43ED0A193666}" type="datetimeFigureOut">
              <a:rPr lang="de-DE" smtClean="0"/>
              <a:t>06.01.2022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522523-B851-4D42-8FA3-A538A749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397BAB-745F-4C01-88E7-DC0FDD7A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BA0-3439-4819-98BD-7E9BA1537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8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C4327CA-20EC-4091-AE95-B2B77549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AEE144-9546-4A46-91D9-6BF539AC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436FBC-626A-4291-8F20-D41FC09704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15533-A909-46EF-8480-43ED0A193666}" type="datetimeFigureOut">
              <a:rPr lang="de-DE" smtClean="0"/>
              <a:t>06.01.2022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5DF38D-5600-409D-8CB1-0F5ECAC60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B0E247-F6BC-4C70-8AF3-E05CD2D44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0FBA0-3439-4819-98BD-7E9BA15377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78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B269149-E8AB-4579-9905-3F6DC450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79" y="0"/>
            <a:ext cx="11739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92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FE74253-3974-40EB-8941-50B6FAE0A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2" y="0"/>
            <a:ext cx="11845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64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4CA7EF3-4A37-4A59-B154-2613F8BA9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21" y="0"/>
            <a:ext cx="11834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54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5106D05-B6E5-4319-AC0F-9FFBE0CF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3" y="0"/>
            <a:ext cx="11691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99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A05D67B-4800-4B7A-BAED-7935B29B3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7" y="0"/>
            <a:ext cx="11839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51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8BF3EE9-F303-489E-A307-AF177318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" y="0"/>
            <a:ext cx="11711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2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17CB16D-8FF7-4641-918D-4D52ADF3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03" y="0"/>
            <a:ext cx="11858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80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0A79B98-A789-4293-8958-CD2CD3FFD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68" y="0"/>
            <a:ext cx="11846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28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B9EEFC8-7962-46FE-9567-FB7AA033A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70" y="0"/>
            <a:ext cx="11745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74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6DD2BDD-5F05-4624-B994-888708327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15" y="0"/>
            <a:ext cx="11678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8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660D312-FBF2-4197-A6BE-87BCBC93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71" y="0"/>
            <a:ext cx="11769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39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Duc Ngo Minh</dc:creator>
  <cp:lastModifiedBy>Duc Ngo Minh</cp:lastModifiedBy>
  <cp:revision>9</cp:revision>
  <dcterms:created xsi:type="dcterms:W3CDTF">2021-11-23T15:22:55Z</dcterms:created>
  <dcterms:modified xsi:type="dcterms:W3CDTF">2022-01-06T22:15:09Z</dcterms:modified>
</cp:coreProperties>
</file>